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charts/chart1.xml" ContentType="application/vnd.openxmlformats-officedocument.drawingml.char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2404050" cy="43205400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4D11"/>
    <a:srgbClr val="0000FF"/>
    <a:srgbClr val="FFFFFF"/>
    <a:srgbClr val="0033CC"/>
    <a:srgbClr val="0066FF"/>
    <a:srgbClr val="0099FF"/>
    <a:srgbClr val="33CCFF"/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0A8D41-4234-4DEC-A295-12AC111D8D00}" v="59" dt="2026-01-18T08:22:23.892"/>
  </p1510:revLst>
</p1510:revInfo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B4B98B0-60AC-42C2-AFA5-B58CD77FA1E5}" styleName="浅色样式 1 - 强调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82168"/>
  </p:normalViewPr>
  <p:slideViewPr>
    <p:cSldViewPr>
      <p:cViewPr>
        <p:scale>
          <a:sx n="50" d="100"/>
          <a:sy n="50" d="100"/>
        </p:scale>
        <p:origin x="288" y="-8688"/>
      </p:cViewPr>
      <p:guideLst>
        <p:guide orient="horz" pos="13608"/>
        <p:guide pos="1020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 rotWithShape="0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23939">
              <a:noFill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Series 1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4"/>
                      <c:pt idx="0">
                        <c:v>Category 1</c:v>
                      </c:pt>
                      <c:pt idx="1">
                        <c:v>Category 2</c:v>
                      </c:pt>
                      <c:pt idx="2">
                        <c:v>Category 3</c:v>
                      </c:pt>
                      <c:pt idx="3">
                        <c:v>Category 4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0-4805-4075-93F2-246E0587D308}"/>
            </c:ext>
          </c:extLst>
        </c:ser>
        <c:ser>
          <c:idx val="1"/>
          <c:order val="1"/>
          <c:spPr>
            <a:gradFill rotWithShape="0">
              <a:gsLst>
                <a:gs pos="0">
                  <a:srgbClr val="FF9A99"/>
                </a:gs>
                <a:gs pos="100000">
                  <a:srgbClr val="D1403C"/>
                </a:gs>
              </a:gsLst>
              <a:lin ang="5400000"/>
            </a:gradFill>
            <a:ln w="23939">
              <a:noFill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Sheet1!$C$1</c15:sqref>
                        </c15:formulaRef>
                      </c:ext>
                    </c:extLst>
                    <c:strCache>
                      <c:ptCount val="1"/>
                      <c:pt idx="0">
                        <c:v>Series 2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4"/>
                      <c:pt idx="0">
                        <c:v>Category 1</c:v>
                      </c:pt>
                      <c:pt idx="1">
                        <c:v>Category 2</c:v>
                      </c:pt>
                      <c:pt idx="2">
                        <c:v>Category 3</c:v>
                      </c:pt>
                      <c:pt idx="3">
                        <c:v>Category 4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1-4805-4075-93F2-246E0587D308}"/>
            </c:ext>
          </c:extLst>
        </c:ser>
        <c:ser>
          <c:idx val="2"/>
          <c:order val="2"/>
          <c:spPr>
            <a:gradFill rotWithShape="0">
              <a:gsLst>
                <a:gs pos="0">
                  <a:srgbClr val="DCFFA0"/>
                </a:gs>
                <a:gs pos="100000">
                  <a:srgbClr val="A0CA4A"/>
                </a:gs>
              </a:gsLst>
              <a:lin ang="5400000"/>
            </a:gradFill>
            <a:ln w="23939">
              <a:noFill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Sheet1!$D$1</c15:sqref>
                        </c15:formulaRef>
                      </c:ext>
                    </c:extLst>
                    <c:strCache>
                      <c:ptCount val="1"/>
                      <c:pt idx="0">
                        <c:v>Series 3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4"/>
                      <c:pt idx="0">
                        <c:v>Category 1</c:v>
                      </c:pt>
                      <c:pt idx="1">
                        <c:v>Category 2</c:v>
                      </c:pt>
                      <c:pt idx="2">
                        <c:v>Category 3</c:v>
                      </c:pt>
                      <c:pt idx="3">
                        <c:v>Category 4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2-4805-4075-93F2-246E0587D3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7178128"/>
        <c:axId val="1"/>
      </c:barChart>
      <c:catAx>
        <c:axId val="1771781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2992">
            <a:solidFill>
              <a:srgbClr val="808080"/>
            </a:solidFill>
            <a:prstDash val="solid"/>
          </a:ln>
        </c:sp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2992">
              <a:solidFill>
                <a:srgbClr val="80808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2992">
            <a:solidFill>
              <a:srgbClr val="808080"/>
            </a:solidFill>
            <a:prstDash val="solid"/>
          </a:ln>
        </c:spPr>
        <c:crossAx val="177178128"/>
        <c:crosses val="autoZero"/>
        <c:crossBetween val="between"/>
      </c:valAx>
      <c:spPr>
        <a:noFill/>
        <a:ln w="23939">
          <a:noFill/>
        </a:ln>
      </c:spPr>
    </c:plotArea>
    <c:legend>
      <c:legendPos val="r"/>
      <c:layout>
        <c:manualLayout>
          <c:xMode val="edge"/>
          <c:yMode val="edge"/>
          <c:x val="0.91411451398135823"/>
          <c:y val="0.41860465116279072"/>
          <c:w val="7.456724367509987E-2"/>
          <c:h val="0.2110912343470483"/>
        </c:manualLayout>
      </c:layout>
      <c:overlay val="0"/>
      <c:spPr>
        <a:noFill/>
        <a:ln w="23939">
          <a:noFill/>
        </a:ln>
      </c:sp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96"/>
      </a:pPr>
      <a:endParaRPr lang="pt-BR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1ADA8435-22F5-A681-1513-2018F50F978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BA41ACD6-F2E6-54AA-D026-B531200399A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9F0B1B68-746E-D8B9-53C0-35DF48370398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94CD451A-FE2A-461A-C2F0-EA8D6098210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30C9502F-D338-03A2-AD2D-89FDE9FEE18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D074676D-E54A-6C61-3A46-37A7B052A6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50F33803-9D25-4E39-861C-0A8F12B9C81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714626" y="11836400"/>
            <a:ext cx="30765750" cy="8166100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429251" y="21590000"/>
            <a:ext cx="25336500" cy="973613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2CFD8D1-5954-721A-1F45-6AF8FE2555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F2AAB7C-4B42-E7F1-B346-53A2ACA2A0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589B2AB-A163-58BE-4811-48C42C0259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92ED36-0C53-4A87-9C92-DD0175C4BE6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1737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605D2CB-7C59-AF1E-7685-C67938EE8A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9873205-B164-1482-04B2-8E1F481A2D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7E74FA0-3286-69F5-0201-C9E1583E9B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49FD64-CE1C-48DC-9770-78C742F8A79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4604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5788939" y="3386138"/>
            <a:ext cx="7691437" cy="304800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714626" y="3386138"/>
            <a:ext cx="22921913" cy="30480000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6D3FC9D-2E55-2F1A-D94A-899D1BEE21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4BC59D4-31D1-C57D-4536-02B3FB2B3D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529852D-A6CC-12D2-B169-661479F3A6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32D10-696E-4D91-A2D0-3829B5B5367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66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BA240BC-E9DA-A485-33DE-2D1163B187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D59399D-BED0-5E62-A513-00866BAED4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6207116-00E6-55EF-5F87-57171B4D11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95097A-BB3E-4856-B0E2-A89E7CFED32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45062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59088" y="24482427"/>
            <a:ext cx="30765750" cy="75676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859088" y="16148052"/>
            <a:ext cx="30765750" cy="83343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EE2246B-AD61-E581-F316-B49A38C1A9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F063072-BA6A-E711-74C4-AABE10BC81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BB15EED-958D-7D49-B3BF-5F5861F189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9C08C1-F932-4928-80F5-8028DC57635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44554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714626" y="11006138"/>
            <a:ext cx="15306675" cy="2286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8173701" y="11006138"/>
            <a:ext cx="15306675" cy="2286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3135F95-FC25-BB52-8242-B48474E52B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EB3740F-C246-1AA6-4ED6-D8AF7EE674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6BE0029-2921-88F6-2D89-ADA90F0263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3E7492-EF25-4774-B191-F88696641B9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41573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09750" y="1525588"/>
            <a:ext cx="32575500" cy="6350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09751" y="8528052"/>
            <a:ext cx="15992475" cy="355441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809751" y="12082463"/>
            <a:ext cx="15992475" cy="219519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8386426" y="8528052"/>
            <a:ext cx="15998825" cy="355441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8386426" y="12082463"/>
            <a:ext cx="15998825" cy="219519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7075D18-F022-D8AF-3C88-E9E8923A65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EBF6A38-06EA-1348-ADC9-278AC2AF20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95DFE07-1CE1-4524-AD57-CDAED6383C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3D01B6-E254-4CE5-BD94-FEBC3A48680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95538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DC231AE-72C2-D189-9B36-91F92FEBCD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811D9D3-E671-1732-6F25-E098ACB9C9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2ED1F78-2B9A-7704-7AF3-20E435C504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5DE704-47D8-4A98-BD99-BE4B8603ECA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19665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CB4EB1E-5F72-F3DF-5B97-144A44FF12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2793E44-2A2C-F924-9605-8A523DFA6A6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F9F8781-49EA-F68D-45E7-43CA8717BE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CDC08D-E639-4376-A87F-FEC7FFBCD8F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85028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09750" y="1517652"/>
            <a:ext cx="11907838" cy="64547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150976" y="1517652"/>
            <a:ext cx="20234275" cy="32516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809750" y="7972425"/>
            <a:ext cx="11907838" cy="260619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CD2A88F-FF3A-03A1-44AA-AC479CE9FD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27C4C1-AEEC-0C3C-1106-C3303770C8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B206509-C55A-24E1-37F1-A39EF8EE80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446760-2DCF-4C7B-9403-8C35F57D1B5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95977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94538" y="26670002"/>
            <a:ext cx="21717000" cy="31480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7094538" y="3403600"/>
            <a:ext cx="21717000" cy="22860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7094538" y="29818015"/>
            <a:ext cx="21717000" cy="44719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2C9B49-45A0-0E5A-FD46-3C434553B7B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3357CC0-BD1F-50A0-4E71-7BF0042CA4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A542C8F-6484-3886-4F3D-E5261AB037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DD8CE1-3B4C-431A-86DA-6D4054683C9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908276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853DCF8-CE8E-9782-EEF5-346E83C54A9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430463" y="3840163"/>
            <a:ext cx="27543125" cy="720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3656" tIns="206828" rIns="413656" bIns="20682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886EE3B-3D8A-BEC7-C5AA-AB28049B325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430463" y="12480925"/>
            <a:ext cx="27543125" cy="259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3656" tIns="206828" rIns="413656" bIns="20682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AE84E5A-E402-D4EF-181F-97AE4B980AA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0463" y="39365238"/>
            <a:ext cx="6750050" cy="28813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413656" tIns="206828" rIns="413656" bIns="206828" numCol="1" anchor="t" anchorCtr="0" compatLnSpc="1"/>
          <a:lstStyle>
            <a:lvl1pPr eaLnBrk="1" hangingPunct="1">
              <a:defRPr sz="6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86FA077-97AA-5B1A-BC15-C50ED990741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071225" y="39365238"/>
            <a:ext cx="10261600" cy="28813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413656" tIns="206828" rIns="413656" bIns="206828" numCol="1" anchor="t" anchorCtr="0" compatLnSpc="1"/>
          <a:lstStyle>
            <a:lvl1pPr algn="ctr" eaLnBrk="1" hangingPunct="1">
              <a:defRPr sz="6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C73B435-7BC9-ADFC-0B67-B579F361AF2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223538" y="39365238"/>
            <a:ext cx="6750050" cy="28813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413656" tIns="206828" rIns="413656" bIns="20682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6300" smtClean="0"/>
            </a:lvl1pPr>
          </a:lstStyle>
          <a:p>
            <a:pPr>
              <a:defRPr/>
            </a:pPr>
            <a:fld id="{D1053E1C-14B6-4F1C-B078-A26227595EB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137025" rtl="0" eaLnBrk="0" fontAlgn="base" hangingPunct="0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137025" rtl="0" eaLnBrk="0" fontAlgn="base" hangingPunct="0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2pPr>
      <a:lvl3pPr algn="ctr" defTabSz="4137025" rtl="0" eaLnBrk="0" fontAlgn="base" hangingPunct="0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3pPr>
      <a:lvl4pPr algn="ctr" defTabSz="4137025" rtl="0" eaLnBrk="0" fontAlgn="base" hangingPunct="0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4pPr>
      <a:lvl5pPr algn="ctr" defTabSz="4137025" rtl="0" eaLnBrk="0" fontAlgn="base" hangingPunct="0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5pPr>
      <a:lvl6pPr marL="457200" algn="ctr" defTabSz="4137025" rtl="0" fontAlgn="base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6pPr>
      <a:lvl7pPr marL="914400" algn="ctr" defTabSz="4137025" rtl="0" fontAlgn="base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defTabSz="4137025" rtl="0" fontAlgn="base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defTabSz="4137025" rtl="0" fontAlgn="base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1550988" indent="-1550988" algn="l" defTabSz="4137025" rtl="0" eaLnBrk="0" fontAlgn="base" hangingPunct="0">
        <a:spcBef>
          <a:spcPct val="20000"/>
        </a:spcBef>
        <a:spcAft>
          <a:spcPct val="0"/>
        </a:spcAft>
        <a:buChar char="•"/>
        <a:defRPr sz="14500">
          <a:solidFill>
            <a:schemeClr val="tx1"/>
          </a:solidFill>
          <a:latin typeface="+mn-lt"/>
          <a:ea typeface="+mn-ea"/>
          <a:cs typeface="+mn-cs"/>
        </a:defRPr>
      </a:lvl1pPr>
      <a:lvl2pPr marL="3360738" indent="-1292225" algn="l" defTabSz="4137025" rtl="0" eaLnBrk="0" fontAlgn="base" hangingPunct="0">
        <a:spcBef>
          <a:spcPct val="20000"/>
        </a:spcBef>
        <a:spcAft>
          <a:spcPct val="0"/>
        </a:spcAft>
        <a:buChar char="–"/>
        <a:defRPr sz="12700">
          <a:solidFill>
            <a:schemeClr val="tx1"/>
          </a:solidFill>
          <a:latin typeface="+mn-lt"/>
        </a:defRPr>
      </a:lvl2pPr>
      <a:lvl3pPr marL="5170488" indent="-1033463" algn="l" defTabSz="4137025" rtl="0" eaLnBrk="0" fontAlgn="base" hangingPunct="0">
        <a:spcBef>
          <a:spcPct val="20000"/>
        </a:spcBef>
        <a:spcAft>
          <a:spcPct val="0"/>
        </a:spcAft>
        <a:buChar char="•"/>
        <a:defRPr sz="10900">
          <a:solidFill>
            <a:schemeClr val="tx1"/>
          </a:solidFill>
          <a:latin typeface="+mn-lt"/>
        </a:defRPr>
      </a:lvl3pPr>
      <a:lvl4pPr marL="7239000" indent="-1033463" algn="l" defTabSz="4137025" rtl="0" eaLnBrk="0" fontAlgn="base" hangingPunct="0">
        <a:spcBef>
          <a:spcPct val="20000"/>
        </a:spcBef>
        <a:spcAft>
          <a:spcPct val="0"/>
        </a:spcAft>
        <a:buChar char="–"/>
        <a:defRPr sz="9000">
          <a:solidFill>
            <a:schemeClr val="tx1"/>
          </a:solidFill>
          <a:latin typeface="+mn-lt"/>
        </a:defRPr>
      </a:lvl4pPr>
      <a:lvl5pPr marL="9307513" indent="-1035050" algn="l" defTabSz="4137025" rtl="0" eaLnBrk="0" fontAlgn="base" hangingPunct="0">
        <a:spcBef>
          <a:spcPct val="20000"/>
        </a:spcBef>
        <a:spcAft>
          <a:spcPct val="0"/>
        </a:spcAft>
        <a:buChar char="»"/>
        <a:defRPr sz="9000">
          <a:solidFill>
            <a:schemeClr val="tx1"/>
          </a:solidFill>
          <a:latin typeface="+mn-lt"/>
        </a:defRPr>
      </a:lvl5pPr>
      <a:lvl6pPr marL="9765030" indent="-1035050" algn="l" defTabSz="4137025" rtl="0" fontAlgn="base">
        <a:spcBef>
          <a:spcPct val="20000"/>
        </a:spcBef>
        <a:spcAft>
          <a:spcPct val="0"/>
        </a:spcAft>
        <a:buChar char="»"/>
        <a:defRPr sz="9000">
          <a:solidFill>
            <a:schemeClr val="tx1"/>
          </a:solidFill>
          <a:latin typeface="+mn-lt"/>
        </a:defRPr>
      </a:lvl6pPr>
      <a:lvl7pPr marL="10222230" indent="-1035050" algn="l" defTabSz="4137025" rtl="0" fontAlgn="base">
        <a:spcBef>
          <a:spcPct val="20000"/>
        </a:spcBef>
        <a:spcAft>
          <a:spcPct val="0"/>
        </a:spcAft>
        <a:buChar char="»"/>
        <a:defRPr sz="9000">
          <a:solidFill>
            <a:schemeClr val="tx1"/>
          </a:solidFill>
          <a:latin typeface="+mn-lt"/>
        </a:defRPr>
      </a:lvl7pPr>
      <a:lvl8pPr marL="10679430" indent="-1035050" algn="l" defTabSz="4137025" rtl="0" fontAlgn="base">
        <a:spcBef>
          <a:spcPct val="20000"/>
        </a:spcBef>
        <a:spcAft>
          <a:spcPct val="0"/>
        </a:spcAft>
        <a:buChar char="»"/>
        <a:defRPr sz="9000">
          <a:solidFill>
            <a:schemeClr val="tx1"/>
          </a:solidFill>
          <a:latin typeface="+mn-lt"/>
        </a:defRPr>
      </a:lvl8pPr>
      <a:lvl9pPr marL="11136630" indent="-1035050" algn="l" defTabSz="4137025" rtl="0" fontAlgn="base">
        <a:spcBef>
          <a:spcPct val="20000"/>
        </a:spcBef>
        <a:spcAft>
          <a:spcPct val="0"/>
        </a:spcAft>
        <a:buChar char="»"/>
        <a:defRPr sz="9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chart" Target="../charts/chart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3.png"/><Relationship Id="rId5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itle 1">
            <a:extLst>
              <a:ext uri="{FF2B5EF4-FFF2-40B4-BE49-F238E27FC236}">
                <a16:creationId xmlns:a16="http://schemas.microsoft.com/office/drawing/2014/main" id="{AE61759B-9E95-D9DE-9B5F-ED456444D203}"/>
              </a:ext>
            </a:extLst>
          </p:cNvPr>
          <p:cNvSpPr txBox="1"/>
          <p:nvPr/>
        </p:nvSpPr>
        <p:spPr>
          <a:xfrm>
            <a:off x="1147763" y="5524500"/>
            <a:ext cx="30110112" cy="2212975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4137025" rtl="0" eaLnBrk="0" fontAlgn="base" hangingPunct="0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4137025" rtl="0" eaLnBrk="0" fontAlgn="base" hangingPunct="0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 defTabSz="4137025" rtl="0" eaLnBrk="0" fontAlgn="base" hangingPunct="0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 defTabSz="4137025" rtl="0" eaLnBrk="0" fontAlgn="base" hangingPunct="0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 defTabSz="4137025" rtl="0" eaLnBrk="0" fontAlgn="base" hangingPunct="0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defTabSz="4137025" rtl="0" fontAlgn="base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defTabSz="4137025" rtl="0" fontAlgn="base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defTabSz="4137025" rtl="0" fontAlgn="base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defTabSz="4137025" rtl="0" fontAlgn="base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r>
              <a:rPr lang="en-US" sz="6500" b="1" dirty="0">
                <a:latin typeface="Arial" panose="020B0604020202020204" pitchFamily="34" charset="0"/>
                <a:ea typeface="Geneva" panose="020B0503030404040204" pitchFamily="124" charset="-128"/>
                <a:cs typeface="Arial" panose="020B0604020202020204" pitchFamily="34" charset="0"/>
              </a:rPr>
              <a:t>Title of the paper in Arial, bold, 72 pt font size. It may be reduced to 60 pt if the amount of text exceeds the designated space.</a:t>
            </a:r>
            <a:endParaRPr lang="en-US" sz="6500" dirty="0">
              <a:latin typeface="Arial" panose="020B0604020202020204" pitchFamily="34" charset="0"/>
              <a:ea typeface="Geneva" panose="020B0503030404040204" pitchFamily="124" charset="-128"/>
              <a:cs typeface="Arial" panose="020B0604020202020204" pitchFamily="34" charset="0"/>
            </a:endParaRPr>
          </a:p>
        </p:txBody>
      </p:sp>
      <p:sp>
        <p:nvSpPr>
          <p:cNvPr id="3075" name="Title 1">
            <a:extLst>
              <a:ext uri="{FF2B5EF4-FFF2-40B4-BE49-F238E27FC236}">
                <a16:creationId xmlns:a16="http://schemas.microsoft.com/office/drawing/2014/main" id="{31875F46-9615-A30E-8B72-82BB4DF119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0463" y="8037513"/>
            <a:ext cx="27544712" cy="2211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32054" tIns="216027" rIns="432054" bIns="216027" anchor="ctr"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US" altLang="pt-BR" sz="3600" b="1" dirty="0">
                <a:latin typeface="Calibri" panose="020F0502020204030204" pitchFamily="34" charset="0"/>
                <a:cs typeface="Geneva" pitchFamily="34" charset="0"/>
              </a:rPr>
              <a:t>Author 1 name: Arial, bold, 36 pt font size. </a:t>
            </a:r>
            <a:r>
              <a:rPr lang="en-US" altLang="pt-BR" sz="2800" dirty="0">
                <a:latin typeface="Calibri" panose="020F0502020204030204" pitchFamily="34" charset="0"/>
                <a:cs typeface="Geneva" pitchFamily="34" charset="0"/>
              </a:rPr>
              <a:t>Institution; academic unit and email address: Arial, regular, 28 pt font size.</a:t>
            </a:r>
            <a:r>
              <a:rPr lang="en-US" altLang="pt-BR" sz="4800" b="1" dirty="0">
                <a:latin typeface="Calibri" panose="020F0502020204030204" pitchFamily="34" charset="0"/>
                <a:cs typeface="Geneva" pitchFamily="34" charset="0"/>
              </a:rPr>
              <a:t> 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en-US" altLang="pt-BR" sz="3600" b="1" dirty="0">
                <a:latin typeface="Calibri" panose="020F0502020204030204" pitchFamily="34" charset="0"/>
                <a:cs typeface="Geneva" pitchFamily="34" charset="0"/>
              </a:rPr>
              <a:t>Author 1 name: Arial, bold, 36 pt font size. </a:t>
            </a:r>
            <a:r>
              <a:rPr lang="en-US" altLang="pt-BR" sz="2800" dirty="0">
                <a:latin typeface="Calibri" panose="020F0502020204030204" pitchFamily="34" charset="0"/>
                <a:cs typeface="Geneva" pitchFamily="34" charset="0"/>
              </a:rPr>
              <a:t>Institution; academic unit and email address: Arial, regular, 28 pt font size.</a:t>
            </a:r>
            <a:r>
              <a:rPr lang="en-US" altLang="pt-BR" sz="3600" b="1" dirty="0">
                <a:latin typeface="Calibri" panose="020F0502020204030204" pitchFamily="34" charset="0"/>
                <a:cs typeface="Geneva" pitchFamily="34" charset="0"/>
              </a:rPr>
              <a:t> 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en-US" altLang="pt-BR" sz="3600" b="1" dirty="0">
                <a:latin typeface="Calibri" panose="020F0502020204030204" pitchFamily="34" charset="0"/>
                <a:cs typeface="Geneva" pitchFamily="34" charset="0"/>
              </a:rPr>
              <a:t>Author 1 name: Arial, bold, 36 pt font size. </a:t>
            </a:r>
            <a:r>
              <a:rPr lang="en-US" altLang="pt-BR" sz="2800" dirty="0">
                <a:latin typeface="Calibri" panose="020F0502020204030204" pitchFamily="34" charset="0"/>
                <a:cs typeface="Geneva" pitchFamily="34" charset="0"/>
              </a:rPr>
              <a:t>Institution; academic unit and email address: Arial, regular, 28 pt font size.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pt-BR" sz="4000" dirty="0">
              <a:latin typeface="Arial" panose="020B0604020202020204" pitchFamily="34" charset="0"/>
              <a:cs typeface="Geneva" pitchFamily="34" charset="0"/>
            </a:endParaRPr>
          </a:p>
        </p:txBody>
      </p:sp>
      <p:sp>
        <p:nvSpPr>
          <p:cNvPr id="3076" name="Subtitle 2">
            <a:extLst>
              <a:ext uri="{FF2B5EF4-FFF2-40B4-BE49-F238E27FC236}">
                <a16:creationId xmlns:a16="http://schemas.microsoft.com/office/drawing/2014/main" id="{20989030-7E10-6F91-D89E-29D04F1F12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4913" y="17237075"/>
            <a:ext cx="14400212" cy="716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pt-BR" altLang="pt-BR" sz="6000" b="1" dirty="0">
                <a:latin typeface="Arial" panose="020B0604020202020204" pitchFamily="34" charset="0"/>
                <a:cs typeface="Geneva" pitchFamily="34" charset="0"/>
              </a:rPr>
              <a:t>METHODOLOGY</a:t>
            </a:r>
            <a:endParaRPr lang="pt-BR" altLang="pt-BR" sz="2400" dirty="0">
              <a:latin typeface="Arial" panose="020B0604020202020204" pitchFamily="34" charset="0"/>
              <a:cs typeface="Geneva" pitchFamily="34" charset="0"/>
            </a:endParaRPr>
          </a:p>
          <a:p>
            <a:pPr eaLnBrk="1" hangingPunct="1">
              <a:buFontTx/>
              <a:buNone/>
            </a:pPr>
            <a:r>
              <a:rPr lang="en-US" altLang="pt-BR" sz="2400" dirty="0">
                <a:latin typeface="Arial" panose="020B0604020202020204" pitchFamily="34" charset="0"/>
                <a:cs typeface="Geneva" pitchFamily="34" charset="0"/>
              </a:rPr>
              <a:t>Body text: Arial, regular, 32 pt font size. It may be reduced to 24 pt if the amount of text exceeds the designated space.</a:t>
            </a: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. ...............</a:t>
            </a:r>
          </a:p>
          <a:p>
            <a:pPr eaLnBrk="1" hangingPunct="1">
              <a:buFontTx/>
              <a:buNone/>
            </a:pP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</a:t>
            </a:r>
          </a:p>
          <a:p>
            <a:pPr eaLnBrk="1" hangingPunct="1">
              <a:buFontTx/>
              <a:buNone/>
            </a:pPr>
            <a:endParaRPr lang="pt-BR" altLang="pt-BR" sz="2400" dirty="0">
              <a:latin typeface="Arial" panose="020B0604020202020204" pitchFamily="34" charset="0"/>
              <a:cs typeface="Geneva" pitchFamily="34" charset="0"/>
            </a:endParaRPr>
          </a:p>
        </p:txBody>
      </p:sp>
      <p:sp>
        <p:nvSpPr>
          <p:cNvPr id="3077" name="Subtitle 2">
            <a:extLst>
              <a:ext uri="{FF2B5EF4-FFF2-40B4-BE49-F238E27FC236}">
                <a16:creationId xmlns:a16="http://schemas.microsoft.com/office/drawing/2014/main" id="{CE4579F4-3708-608E-37C0-671780C2D0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57662" y="32088138"/>
            <a:ext cx="14400213" cy="489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buFontTx/>
              <a:buNone/>
            </a:pPr>
            <a:r>
              <a:rPr lang="pt-BR" altLang="pt-BR" sz="6000" b="1" dirty="0">
                <a:latin typeface="Arial" panose="020B0604020202020204" pitchFamily="34" charset="0"/>
                <a:cs typeface="Geneva" pitchFamily="34" charset="0"/>
              </a:rPr>
              <a:t>FINAL CONSIDERATIONS</a:t>
            </a:r>
          </a:p>
          <a:p>
            <a:pPr algn="just" eaLnBrk="1" hangingPunct="1">
              <a:buFontTx/>
              <a:buNone/>
            </a:pPr>
            <a:r>
              <a:rPr lang="en-US" altLang="pt-BR" sz="2400" dirty="0">
                <a:latin typeface="Arial" panose="020B0604020202020204" pitchFamily="34" charset="0"/>
                <a:cs typeface="Geneva" pitchFamily="34" charset="0"/>
              </a:rPr>
              <a:t>Body text: Arial, regular, 32 pt font size. It may be reduced to 24 pt if the amount of text exceeds the designated space.</a:t>
            </a: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 ....</a:t>
            </a:r>
          </a:p>
          <a:p>
            <a:pPr eaLnBrk="1" hangingPunct="1">
              <a:buFontTx/>
              <a:buNone/>
            </a:pP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nnnnnnnnnnbbbbbbbbbbbbbbbaaaaaaaaaaaaaaaaaaacccccccckkkkkkkkkkkkkkkkkkkpppppppppppppppp nnnnnnnnnnbbbbbbbbbbbbbbbaaaaaaaaaaaaaaaaaaacccccccckkkkkkkkkkkkkkkkkkkpppppppppppppppp</a:t>
            </a:r>
          </a:p>
          <a:p>
            <a:pPr eaLnBrk="1" hangingPunct="1">
              <a:buFontTx/>
              <a:buNone/>
            </a:pP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</a:t>
            </a:r>
            <a:endParaRPr lang="en-US" altLang="pt-BR" sz="2400" dirty="0">
              <a:latin typeface="Arial" panose="020B0604020202020204" pitchFamily="34" charset="0"/>
              <a:cs typeface="Geneva" pitchFamily="34" charset="0"/>
            </a:endParaRPr>
          </a:p>
        </p:txBody>
      </p:sp>
      <p:sp>
        <p:nvSpPr>
          <p:cNvPr id="3078" name="Subtitle 2">
            <a:extLst>
              <a:ext uri="{FF2B5EF4-FFF2-40B4-BE49-F238E27FC236}">
                <a16:creationId xmlns:a16="http://schemas.microsoft.com/office/drawing/2014/main" id="{8B9C7DFB-E959-53E9-EF73-A71BEBA4EA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57662" y="37376100"/>
            <a:ext cx="14400212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pt-BR" altLang="pt-BR" sz="6000" b="1" dirty="0">
                <a:latin typeface="Arial" panose="020B0604020202020204" pitchFamily="34" charset="0"/>
                <a:cs typeface="Geneva" pitchFamily="34" charset="0"/>
              </a:rPr>
              <a:t>REFERENCES </a:t>
            </a:r>
          </a:p>
          <a:p>
            <a:pPr algn="just" eaLnBrk="1" hangingPunct="1">
              <a:buNone/>
            </a:pPr>
            <a:r>
              <a:rPr lang="pt-BR" altLang="pt-BR" sz="2400" dirty="0" err="1">
                <a:latin typeface="Arial" panose="020B0604020202020204" pitchFamily="34" charset="0"/>
                <a:cs typeface="Geneva" pitchFamily="34" charset="0"/>
              </a:rPr>
              <a:t>Example</a:t>
            </a: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 (APA 7ª Ed</a:t>
            </a:r>
            <a:r>
              <a:rPr lang="pt-BR" altLang="pt-BR" sz="2400">
                <a:latin typeface="Arial" panose="020B0604020202020204" pitchFamily="34" charset="0"/>
                <a:cs typeface="Geneva" pitchFamily="34" charset="0"/>
              </a:rPr>
              <a:t>.): </a:t>
            </a:r>
          </a:p>
          <a:p>
            <a:pPr algn="just" eaLnBrk="1" hangingPunct="1">
              <a:buNone/>
            </a:pPr>
            <a:endParaRPr lang="pt-BR" altLang="pt-BR" sz="2400" dirty="0">
              <a:latin typeface="Arial" panose="020B0604020202020204" pitchFamily="34" charset="0"/>
              <a:cs typeface="Geneva" pitchFamily="34" charset="0"/>
            </a:endParaRPr>
          </a:p>
          <a:p>
            <a:pPr algn="just" eaLnBrk="1" hangingPunct="1">
              <a:buNone/>
            </a:pPr>
            <a:r>
              <a:rPr lang="en-US" altLang="pt-BR" sz="1800" dirty="0">
                <a:latin typeface="Arial" panose="020B0604020202020204" pitchFamily="34" charset="0"/>
                <a:cs typeface="Geneva" pitchFamily="34" charset="0"/>
              </a:rPr>
              <a:t>Last Name, AA, Last Name, BB &amp; Last Name, CC (Date of publication). Article Title. Publication Title, Volume (number), pp. xx-xx. </a:t>
            </a:r>
            <a:r>
              <a:rPr lang="en-US" altLang="pt-BR" sz="1800" dirty="0" err="1">
                <a:latin typeface="Arial" panose="020B0604020202020204" pitchFamily="34" charset="0"/>
                <a:cs typeface="Geneva" pitchFamily="34" charset="0"/>
              </a:rPr>
              <a:t>doi</a:t>
            </a:r>
            <a:r>
              <a:rPr lang="en-US" altLang="pt-BR" sz="1800" dirty="0">
                <a:latin typeface="Arial" panose="020B0604020202020204" pitchFamily="34" charset="0"/>
                <a:cs typeface="Geneva" pitchFamily="34" charset="0"/>
              </a:rPr>
              <a:t>: </a:t>
            </a:r>
            <a:r>
              <a:rPr lang="en-US" altLang="pt-BR" sz="1800" dirty="0" err="1">
                <a:latin typeface="Arial" panose="020B0604020202020204" pitchFamily="34" charset="0"/>
                <a:cs typeface="Geneva" pitchFamily="34" charset="0"/>
              </a:rPr>
              <a:t>xx.xxxxxxx</a:t>
            </a:r>
            <a:endParaRPr lang="en-US" altLang="pt-BR" sz="1800" dirty="0">
              <a:latin typeface="Arial" panose="020B0604020202020204" pitchFamily="34" charset="0"/>
              <a:cs typeface="Geneva" pitchFamily="34" charset="0"/>
            </a:endParaRPr>
          </a:p>
          <a:p>
            <a:pPr algn="just" eaLnBrk="1" hangingPunct="1">
              <a:buNone/>
            </a:pPr>
            <a:endParaRPr lang="en-US" altLang="pt-BR" sz="1800" dirty="0">
              <a:latin typeface="Arial" panose="020B0604020202020204" pitchFamily="34" charset="0"/>
              <a:cs typeface="Geneva" pitchFamily="34" charset="0"/>
            </a:endParaRPr>
          </a:p>
          <a:p>
            <a:pPr algn="just" eaLnBrk="1" hangingPunct="1">
              <a:buNone/>
            </a:pPr>
            <a:r>
              <a:rPr lang="en-US" altLang="pt-BR" sz="1800" dirty="0">
                <a:latin typeface="Arial" panose="020B0604020202020204" pitchFamily="34" charset="0"/>
                <a:cs typeface="Geneva" pitchFamily="34" charset="0"/>
              </a:rPr>
              <a:t>Last name, AA (Year of publication). Book title. City: Publisher.</a:t>
            </a:r>
          </a:p>
          <a:p>
            <a:pPr algn="just" eaLnBrk="1" hangingPunct="1">
              <a:buNone/>
            </a:pPr>
            <a:endParaRPr lang="en-US" altLang="pt-BR" sz="1800" dirty="0">
              <a:latin typeface="Arial" panose="020B0604020202020204" pitchFamily="34" charset="0"/>
              <a:cs typeface="Geneva" pitchFamily="34" charset="0"/>
            </a:endParaRPr>
          </a:p>
          <a:p>
            <a:pPr algn="just" eaLnBrk="1" hangingPunct="1">
              <a:buNone/>
            </a:pPr>
            <a:r>
              <a:rPr lang="en-US" altLang="pt-BR" sz="1800" dirty="0">
                <a:latin typeface="Arial" panose="020B0604020202020204" pitchFamily="34" charset="0"/>
                <a:cs typeface="Geneva" pitchFamily="34" charset="0"/>
              </a:rPr>
              <a:t>Last Name, AA &amp; Last Name, BB (Year of publication). Chapter or entry title. In Last Name, AA (Ed.), Book title (pp. xx-xx). City: Publisher.</a:t>
            </a:r>
          </a:p>
          <a:p>
            <a:pPr algn="just" eaLnBrk="1" hangingPunct="1">
              <a:buNone/>
            </a:pPr>
            <a:endParaRPr lang="en-US" altLang="pt-BR" sz="2400" dirty="0">
              <a:latin typeface="Arial" panose="020B0604020202020204" pitchFamily="34" charset="0"/>
              <a:cs typeface="Geneva" pitchFamily="34" charset="0"/>
            </a:endParaRPr>
          </a:p>
          <a:p>
            <a:pPr algn="just" eaLnBrk="1" hangingPunct="1">
              <a:buNone/>
            </a:pPr>
            <a:endParaRPr lang="pt-BR" altLang="pt-BR" sz="2400" dirty="0">
              <a:latin typeface="Arial" panose="020B0604020202020204" pitchFamily="34" charset="0"/>
              <a:cs typeface="Geneva" pitchFamily="34" charset="0"/>
            </a:endParaRPr>
          </a:p>
        </p:txBody>
      </p:sp>
      <p:sp>
        <p:nvSpPr>
          <p:cNvPr id="3079" name="Subtitle 2">
            <a:extLst>
              <a:ext uri="{FF2B5EF4-FFF2-40B4-BE49-F238E27FC236}">
                <a16:creationId xmlns:a16="http://schemas.microsoft.com/office/drawing/2014/main" id="{F783FED7-3521-10A2-7E39-0BF66CD019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4913" y="24606250"/>
            <a:ext cx="14400212" cy="1064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pt-BR" altLang="pt-BR" sz="6000" b="1" dirty="0">
                <a:latin typeface="Arial" panose="020B0604020202020204" pitchFamily="34" charset="0"/>
                <a:cs typeface="Geneva" pitchFamily="34" charset="0"/>
              </a:rPr>
              <a:t>RESULTS AND DISCUSSION </a:t>
            </a:r>
          </a:p>
          <a:p>
            <a:pPr eaLnBrk="1" hangingPunct="1">
              <a:buFontTx/>
              <a:buNone/>
            </a:pPr>
            <a:r>
              <a:rPr lang="en-US" altLang="pt-BR" sz="2400" dirty="0">
                <a:latin typeface="Arial" panose="020B0604020202020204" pitchFamily="34" charset="0"/>
                <a:cs typeface="Geneva" pitchFamily="34" charset="0"/>
              </a:rPr>
              <a:t>Body text: Arial, regular, 32 pt font size. It may be reduced to 24 pt if the amount of text exceeds the designated space.</a:t>
            </a: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. ....</a:t>
            </a:r>
          </a:p>
          <a:p>
            <a:pPr eaLnBrk="1" hangingPunct="1">
              <a:buFontTx/>
              <a:buNone/>
            </a:pP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</a:t>
            </a:r>
          </a:p>
          <a:p>
            <a:pPr eaLnBrk="1" hangingPunct="1">
              <a:buFontTx/>
              <a:buNone/>
            </a:pP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</a:t>
            </a:r>
            <a:endParaRPr lang="en-US" altLang="pt-BR" sz="2400" dirty="0">
              <a:latin typeface="Arial" panose="020B0604020202020204" pitchFamily="34" charset="0"/>
              <a:cs typeface="Geneva" pitchFamily="34" charset="0"/>
            </a:endParaRPr>
          </a:p>
        </p:txBody>
      </p:sp>
      <p:graphicFrame>
        <p:nvGraphicFramePr>
          <p:cNvPr id="64" name="Table 16">
            <a:extLst>
              <a:ext uri="{FF2B5EF4-FFF2-40B4-BE49-F238E27FC236}">
                <a16:creationId xmlns:a16="http://schemas.microsoft.com/office/drawing/2014/main" id="{241E6DF9-F0E9-7EDE-D748-5CF261FBCD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7997433"/>
              </p:ext>
            </p:extLst>
          </p:nvPr>
        </p:nvGraphicFramePr>
        <p:xfrm>
          <a:off x="1146175" y="35471100"/>
          <a:ext cx="14317665" cy="46561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8635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635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635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635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635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31228"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C1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3200" baseline="0" dirty="0"/>
                        <a:t>C2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3200" baseline="0" dirty="0"/>
                        <a:t>C3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3200" baseline="0" dirty="0"/>
                        <a:t>C4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3200" baseline="0" dirty="0"/>
                        <a:t>C5</a:t>
                      </a:r>
                    </a:p>
                  </a:txBody>
                  <a:tcPr marL="91437" marR="91437" marT="45724" marB="4572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1228"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1228"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1228"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1228"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110" name="Rectangle 37">
            <a:extLst>
              <a:ext uri="{FF2B5EF4-FFF2-40B4-BE49-F238E27FC236}">
                <a16:creationId xmlns:a16="http://schemas.microsoft.com/office/drawing/2014/main" id="{B64B2E79-7231-7620-7008-0C0474852749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204913" y="4787900"/>
            <a:ext cx="30052962" cy="50800"/>
          </a:xfrm>
          <a:prstGeom prst="rect">
            <a:avLst/>
          </a:prstGeom>
          <a:solidFill>
            <a:srgbClr val="AF4D11"/>
          </a:solidFill>
          <a:ln w="38100">
            <a:solidFill>
              <a:srgbClr val="AF4D1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pt-BR" sz="1800">
              <a:ea typeface="MS PGothic" panose="020B0600070205080204" pitchFamily="34" charset="-128"/>
            </a:endParaRPr>
          </a:p>
        </p:txBody>
      </p:sp>
      <p:sp>
        <p:nvSpPr>
          <p:cNvPr id="3111" name="Rectangle 37">
            <a:extLst>
              <a:ext uri="{FF2B5EF4-FFF2-40B4-BE49-F238E27FC236}">
                <a16:creationId xmlns:a16="http://schemas.microsoft.com/office/drawing/2014/main" id="{0C855B05-5B2D-5BDE-55E3-F514C5A270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6825" y="10706100"/>
            <a:ext cx="29960888" cy="46038"/>
          </a:xfrm>
          <a:prstGeom prst="rect">
            <a:avLst/>
          </a:prstGeom>
          <a:solidFill>
            <a:srgbClr val="AF4D11"/>
          </a:solidFill>
          <a:ln w="38100">
            <a:solidFill>
              <a:srgbClr val="AF4D1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pt-BR" sz="1800">
              <a:ea typeface="MS PGothic" panose="020B0600070205080204" pitchFamily="34" charset="-128"/>
            </a:endParaRPr>
          </a:p>
        </p:txBody>
      </p:sp>
      <p:sp>
        <p:nvSpPr>
          <p:cNvPr id="3112" name="Subtitle 2">
            <a:extLst>
              <a:ext uri="{FF2B5EF4-FFF2-40B4-BE49-F238E27FC236}">
                <a16:creationId xmlns:a16="http://schemas.microsoft.com/office/drawing/2014/main" id="{A4855E5A-EED5-8B31-D8FD-5D5DFFD0B9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4913" y="11857038"/>
            <a:ext cx="14400212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pt-BR" altLang="pt-BR" sz="6000" b="1" dirty="0">
                <a:latin typeface="Arial" panose="020B0604020202020204" pitchFamily="34" charset="0"/>
                <a:cs typeface="Geneva" pitchFamily="34" charset="0"/>
              </a:rPr>
              <a:t>INTRODUCTION</a:t>
            </a:r>
          </a:p>
          <a:p>
            <a:pPr eaLnBrk="1" hangingPunct="1">
              <a:buFontTx/>
              <a:buNone/>
            </a:pPr>
            <a:r>
              <a:rPr lang="en-US" altLang="pt-BR" sz="2400" dirty="0">
                <a:latin typeface="Arial" panose="020B0604020202020204" pitchFamily="34" charset="0"/>
                <a:cs typeface="Geneva" pitchFamily="34" charset="0"/>
              </a:rPr>
              <a:t>Body text: Arial, regular, 32 pt font size. It may be reduced to 24 pt if the amount of text exceeds the designated space.</a:t>
            </a: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. .....................................................................................</a:t>
            </a:r>
          </a:p>
          <a:p>
            <a:pPr eaLnBrk="1" hangingPunct="1">
              <a:buFontTx/>
              <a:buNone/>
            </a:pP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</a:t>
            </a:r>
          </a:p>
          <a:p>
            <a:pPr eaLnBrk="1" hangingPunct="1">
              <a:buFontTx/>
              <a:buNone/>
            </a:pP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</a:t>
            </a:r>
            <a:endParaRPr lang="en-US" altLang="pt-BR" sz="2400" dirty="0">
              <a:latin typeface="Arial" panose="020B0604020202020204" pitchFamily="34" charset="0"/>
              <a:cs typeface="Geneva" pitchFamily="34" charset="0"/>
            </a:endParaRPr>
          </a:p>
        </p:txBody>
      </p:sp>
      <p:graphicFrame>
        <p:nvGraphicFramePr>
          <p:cNvPr id="2" name="Objeto 10">
            <a:extLst>
              <a:ext uri="{FF2B5EF4-FFF2-40B4-BE49-F238E27FC236}">
                <a16:creationId xmlns:a16="http://schemas.microsoft.com/office/drawing/2014/main" id="{09FB09B1-FB78-3633-B896-966DFE77E8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6329720"/>
              </p:ext>
            </p:extLst>
          </p:nvPr>
        </p:nvGraphicFramePr>
        <p:xfrm>
          <a:off x="16857662" y="12120563"/>
          <a:ext cx="14400212" cy="54308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114" name="CaixaDeTexto 1">
            <a:extLst>
              <a:ext uri="{FF2B5EF4-FFF2-40B4-BE49-F238E27FC236}">
                <a16:creationId xmlns:a16="http://schemas.microsoft.com/office/drawing/2014/main" id="{00D85B0F-1121-E3F8-4E98-C28C93D964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6175" y="40347900"/>
            <a:ext cx="4267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pt-BR" altLang="pt-BR" b="1" dirty="0" err="1">
                <a:latin typeface="Arial" panose="020B0604020202020204" pitchFamily="34" charset="0"/>
                <a:cs typeface="Arial" panose="020B0604020202020204" pitchFamily="34" charset="0"/>
              </a:rPr>
              <a:t>Table</a:t>
            </a:r>
            <a:r>
              <a:rPr lang="pt-BR" altLang="pt-BR" b="1" dirty="0"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pt-BR" altLang="pt-BR" dirty="0" err="1">
                <a:latin typeface="Arial" panose="020B0604020202020204" pitchFamily="34" charset="0"/>
                <a:cs typeface="Arial" panose="020B0604020202020204" pitchFamily="34" charset="0"/>
              </a:rPr>
              <a:t>Table</a:t>
            </a:r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pt-BR" dirty="0" err="1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endParaRPr lang="pt-BR" alt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altLang="pt-BR" dirty="0" err="1"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: Silva (2010).</a:t>
            </a:r>
          </a:p>
        </p:txBody>
      </p:sp>
      <p:sp>
        <p:nvSpPr>
          <p:cNvPr id="3115" name="CaixaDeTexto 18">
            <a:extLst>
              <a:ext uri="{FF2B5EF4-FFF2-40B4-BE49-F238E27FC236}">
                <a16:creationId xmlns:a16="http://schemas.microsoft.com/office/drawing/2014/main" id="{77E44BED-A480-CEA2-6EFC-A67DDB364F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57662" y="17372012"/>
            <a:ext cx="42672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pt-BR" altLang="pt-BR" b="1" dirty="0">
                <a:latin typeface="Arial" panose="020B0604020202020204" pitchFamily="34" charset="0"/>
                <a:cs typeface="Arial" panose="020B0604020202020204" pitchFamily="34" charset="0"/>
              </a:rPr>
              <a:t>Chart </a:t>
            </a:r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1 – </a:t>
            </a:r>
            <a:r>
              <a:rPr lang="pt-BR" altLang="pt-BR" dirty="0" err="1">
                <a:latin typeface="Arial" panose="020B0604020202020204" pitchFamily="34" charset="0"/>
                <a:cs typeface="Arial" panose="020B0604020202020204" pitchFamily="34" charset="0"/>
              </a:rPr>
              <a:t>Table</a:t>
            </a:r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pt-BR" dirty="0" err="1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endParaRPr lang="pt-BR" alt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altLang="pt-BR" dirty="0" err="1"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: Silva (2010).</a:t>
            </a:r>
          </a:p>
        </p:txBody>
      </p:sp>
      <p:sp>
        <p:nvSpPr>
          <p:cNvPr id="3116" name="CaixaDeTexto 19">
            <a:extLst>
              <a:ext uri="{FF2B5EF4-FFF2-40B4-BE49-F238E27FC236}">
                <a16:creationId xmlns:a16="http://schemas.microsoft.com/office/drawing/2014/main" id="{561A3F91-AAFB-6CD8-317A-38491384DF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57662" y="25859992"/>
            <a:ext cx="42672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pt-BR" altLang="pt-BR" b="1" dirty="0">
                <a:latin typeface="Arial" panose="020B0604020202020204" pitchFamily="34" charset="0"/>
                <a:cs typeface="Arial" panose="020B0604020202020204" pitchFamily="34" charset="0"/>
              </a:rPr>
              <a:t>Figure 1 </a:t>
            </a:r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pt-BR" altLang="pt-BR" dirty="0" err="1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pt-BR" altLang="pt-BR" dirty="0" err="1"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: Silva (2010).</a:t>
            </a:r>
          </a:p>
        </p:txBody>
      </p:sp>
      <p:sp>
        <p:nvSpPr>
          <p:cNvPr id="3117" name="Retângulo 2">
            <a:extLst>
              <a:ext uri="{FF2B5EF4-FFF2-40B4-BE49-F238E27FC236}">
                <a16:creationId xmlns:a16="http://schemas.microsoft.com/office/drawing/2014/main" id="{7E9624D0-1950-AE34-BB73-F1DB193F3B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57662" y="27505025"/>
            <a:ext cx="14660562" cy="415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pt-BR" altLang="pt-BR" dirty="0">
                <a:latin typeface="Arial" panose="020B0604020202020204" pitchFamily="34" charset="0"/>
                <a:cs typeface="Geneva" pitchFamily="34" charset="0"/>
              </a:rPr>
              <a:t>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</a:t>
            </a:r>
            <a:endParaRPr lang="pt-BR" altLang="pt-BR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0A0EE2D0-5697-3688-4492-E32A61F7410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91869" y="1428954"/>
            <a:ext cx="11757034" cy="2239557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D5805BEB-8071-67B0-61E5-8C7606C753F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95616" y="1275844"/>
            <a:ext cx="4520802" cy="2545776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4F6BC22D-3322-84F3-17E0-1265813DDDF5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12450789" y="2201837"/>
            <a:ext cx="4995862" cy="693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32054" tIns="216027" rIns="432054" bIns="216027" anchor="ctr"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000" dirty="0">
                <a:latin typeface="Calibri" panose="020F0502020204030204" pitchFamily="34" charset="0"/>
                <a:cs typeface="Geneva" pitchFamily="34" charset="0"/>
              </a:rPr>
              <a:t>ORGANIZATION</a:t>
            </a:r>
            <a:endParaRPr lang="en-US" altLang="pt-BR" sz="4000" dirty="0">
              <a:latin typeface="Arial" panose="020B0604020202020204" pitchFamily="34" charset="0"/>
              <a:cs typeface="Geneva" pitchFamily="34" charset="0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FDA1CCB-5BD9-524F-D832-C10452C8E531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22913171" y="2201836"/>
            <a:ext cx="4662693" cy="693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32054" tIns="216027" rIns="432054" bIns="216027" anchor="ctr"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000" dirty="0">
                <a:latin typeface="Calibri" panose="020F0502020204030204" pitchFamily="34" charset="0"/>
                <a:cs typeface="Geneva" pitchFamily="34" charset="0"/>
              </a:rPr>
              <a:t>SUPPORT</a:t>
            </a:r>
            <a:endParaRPr lang="en-US" altLang="pt-BR" sz="4000" dirty="0">
              <a:latin typeface="Arial" panose="020B0604020202020204" pitchFamily="34" charset="0"/>
              <a:cs typeface="Geneva" pitchFamily="34" charset="0"/>
            </a:endParaRPr>
          </a:p>
        </p:txBody>
      </p:sp>
      <p:pic>
        <p:nvPicPr>
          <p:cNvPr id="6" name="Imagem 5" descr="Logotipo&#10;&#10;O conteúdo gerado por IA pode estar incorreto.">
            <a:extLst>
              <a:ext uri="{FF2B5EF4-FFF2-40B4-BE49-F238E27FC236}">
                <a16:creationId xmlns:a16="http://schemas.microsoft.com/office/drawing/2014/main" id="{B4C7CF19-6698-5E88-01F7-C615FDBDCD8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48796" y="1048596"/>
            <a:ext cx="3421541" cy="3000273"/>
          </a:xfrm>
          <a:prstGeom prst="rect">
            <a:avLst/>
          </a:prstGeom>
        </p:spPr>
      </p:pic>
      <p:pic>
        <p:nvPicPr>
          <p:cNvPr id="12" name="Imagem 11" descr="Logotipo&#10;&#10;O conteúdo gerado por IA pode estar incorreto.">
            <a:extLst>
              <a:ext uri="{FF2B5EF4-FFF2-40B4-BE49-F238E27FC236}">
                <a16:creationId xmlns:a16="http://schemas.microsoft.com/office/drawing/2014/main" id="{5C23BEA8-FF5C-B984-E85D-40DA8FDCFC1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23791" y="1836535"/>
            <a:ext cx="5409351" cy="1424395"/>
          </a:xfrm>
          <a:prstGeom prst="rect">
            <a:avLst/>
          </a:prstGeom>
        </p:spPr>
      </p:pic>
      <p:pic>
        <p:nvPicPr>
          <p:cNvPr id="8" name="Imagem 7" descr="Uma imagem contendo Código QR&#10;&#10;O conteúdo gerado por IA pode estar incorreto.">
            <a:extLst>
              <a:ext uri="{FF2B5EF4-FFF2-40B4-BE49-F238E27FC236}">
                <a16:creationId xmlns:a16="http://schemas.microsoft.com/office/drawing/2014/main" id="{A63CB640-B596-00B0-5E6C-BB8AE2490BF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68416" y="19678230"/>
            <a:ext cx="14391858" cy="5951163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Estrutura padrão">
  <a:themeElements>
    <a:clrScheme name="Estrutura padrã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33CCCC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ADE2E2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473</Words>
  <Application>Microsoft Office PowerPoint</Application>
  <PresentationFormat>Personalizar</PresentationFormat>
  <Paragraphs>61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MS PGothic</vt:lpstr>
      <vt:lpstr>Arial</vt:lpstr>
      <vt:lpstr>Calibri</vt:lpstr>
      <vt:lpstr>Times New Roman</vt:lpstr>
      <vt:lpstr>Estrutura padrão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Renan Dalago</dc:creator>
  <cp:lastModifiedBy>Renan Dalago</cp:lastModifiedBy>
  <cp:revision>5</cp:revision>
  <dcterms:created xsi:type="dcterms:W3CDTF">2024-11-17T03:29:32Z</dcterms:created>
  <dcterms:modified xsi:type="dcterms:W3CDTF">2026-03-22T19:56:15Z</dcterms:modified>
</cp:coreProperties>
</file>